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78BC-C7C2-4350-8FEA-4DA349FB73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01B6-6BCD-484E-8274-0AFE732B1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900igr.net/kartinki/istorija/Po-gorodam-gerojam/015-Gorod-geroj-Leningrad.html" TargetMode="External"/><Relationship Id="rId7" Type="http://schemas.openxmlformats.org/officeDocument/2006/relationships/hyperlink" Target="http://photoshare.ru/photo8866246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earchmasterclass.net/raznye-master-klassy-i-podelki/551955-murmansk-gorod-moj-shirokoplechij.html" TargetMode="External"/><Relationship Id="rId5" Type="http://schemas.openxmlformats.org/officeDocument/2006/relationships/hyperlink" Target="http://newscrimea.ru/znaniya/57-gorod-geroy-kerch.html" TargetMode="External"/><Relationship Id="rId4" Type="http://schemas.openxmlformats.org/officeDocument/2006/relationships/hyperlink" Target="http://www.wincantov.com.ua/events_dat.php?id=1http://900igr.net/kartinki/istorija/Po-gorodam-gerojam/013-Gorod-geroj-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ataLife Engine Версия для печати Обои - 9 Мая - День Поб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5"/>
            <a:ext cx="9144000" cy="686503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582726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Города-герои Великой Отечественной войны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643578"/>
            <a:ext cx="3714776" cy="10001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1 кв. кат.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Шустикова В.В.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211" t="82736" r="52930" b="1003"/>
          <a:stretch>
            <a:fillRect/>
          </a:stretch>
        </p:blipFill>
        <p:spPr bwMode="auto">
          <a:xfrm>
            <a:off x="0" y="0"/>
            <a:ext cx="142876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338" r="53223" b="1605"/>
          <a:stretch>
            <a:fillRect/>
          </a:stretch>
        </p:blipFill>
        <p:spPr bwMode="auto">
          <a:xfrm>
            <a:off x="428596" y="428604"/>
            <a:ext cx="1214446" cy="1785950"/>
          </a:xfrm>
          <a:prstGeom prst="rect">
            <a:avLst/>
          </a:prstGeom>
          <a:noFill/>
        </p:spPr>
      </p:pic>
      <p:pic>
        <p:nvPicPr>
          <p:cNvPr id="29698" name="Picture 2" descr="Картинки Города, Картинки с надписью Новороссий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27325"/>
            <a:ext cx="5380578" cy="3730675"/>
          </a:xfrm>
          <a:prstGeom prst="rect">
            <a:avLst/>
          </a:prstGeom>
          <a:noFill/>
        </p:spPr>
      </p:pic>
      <p:pic>
        <p:nvPicPr>
          <p:cNvPr id="29700" name="Picture 4" descr="Афиша: Другие события на 16 сентября Живая Кубань"/>
          <p:cNvPicPr>
            <a:picLocks noChangeAspect="1" noChangeArrowheads="1"/>
          </p:cNvPicPr>
          <p:nvPr/>
        </p:nvPicPr>
        <p:blipFill>
          <a:blip r:embed="rId5" cstate="print"/>
          <a:srcRect b="21348"/>
          <a:stretch>
            <a:fillRect/>
          </a:stretch>
        </p:blipFill>
        <p:spPr bwMode="auto">
          <a:xfrm>
            <a:off x="4245429" y="1214422"/>
            <a:ext cx="4898571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215106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Керчь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2F2F2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Город-герой Керчь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338" r="53223" b="1605"/>
          <a:stretch>
            <a:fillRect/>
          </a:stretch>
        </p:blipFill>
        <p:spPr bwMode="auto">
          <a:xfrm>
            <a:off x="7929554" y="500042"/>
            <a:ext cx="1214446" cy="1785950"/>
          </a:xfrm>
          <a:prstGeom prst="rect">
            <a:avLst/>
          </a:prstGeom>
          <a:noFill/>
        </p:spPr>
      </p:pic>
      <p:pic>
        <p:nvPicPr>
          <p:cNvPr id="28675" name="Picture 3" descr="Город герой Керчь &quot; Новости Кры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39898"/>
            <a:ext cx="6978767" cy="521810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338" r="53223" b="1605"/>
          <a:stretch>
            <a:fillRect/>
          </a:stretch>
        </p:blipFill>
        <p:spPr bwMode="auto">
          <a:xfrm>
            <a:off x="642910" y="428604"/>
            <a:ext cx="1214446" cy="1785950"/>
          </a:xfrm>
          <a:prstGeom prst="rect">
            <a:avLst/>
          </a:prstGeom>
          <a:noFill/>
        </p:spPr>
      </p:pic>
      <p:pic>
        <p:nvPicPr>
          <p:cNvPr id="27650" name="Picture 2" descr="Castles of Russia: I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8015" y="1428736"/>
            <a:ext cx="5020332" cy="3685138"/>
          </a:xfrm>
          <a:prstGeom prst="rect">
            <a:avLst/>
          </a:prstGeom>
          <a:noFill/>
        </p:spPr>
      </p:pic>
      <p:pic>
        <p:nvPicPr>
          <p:cNvPr id="27652" name="Picture 4" descr="День Победы в Туле. Фоторепортаж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733645"/>
            <a:ext cx="3755103" cy="412435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35798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2090" t="83940" r="53516" b="2207"/>
          <a:stretch>
            <a:fillRect/>
          </a:stretch>
        </p:blipFill>
        <p:spPr bwMode="auto">
          <a:xfrm>
            <a:off x="8072430" y="357166"/>
            <a:ext cx="1071570" cy="1643074"/>
          </a:xfrm>
          <a:prstGeom prst="rect">
            <a:avLst/>
          </a:prstGeom>
          <a:noFill/>
        </p:spPr>
      </p:pic>
      <p:pic>
        <p:nvPicPr>
          <p:cNvPr id="32770" name="Picture 2" descr="Мурманск - город мой широкоплечий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723900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Oбозник.ru"/>
          <p:cNvPicPr>
            <a:picLocks noChangeAspect="1" noChangeArrowheads="1"/>
          </p:cNvPicPr>
          <p:nvPr/>
        </p:nvPicPr>
        <p:blipFill>
          <a:blip r:embed="rId3" cstate="print"/>
          <a:srcRect l="14062" t="21875" r="11719" b="6249"/>
          <a:stretch>
            <a:fillRect/>
          </a:stretch>
        </p:blipFill>
        <p:spPr bwMode="auto">
          <a:xfrm>
            <a:off x="2302516" y="1714488"/>
            <a:ext cx="5803044" cy="4214842"/>
          </a:xfrm>
          <a:prstGeom prst="rect">
            <a:avLst/>
          </a:prstGeom>
          <a:noFill/>
        </p:spPr>
      </p:pic>
      <p:pic>
        <p:nvPicPr>
          <p:cNvPr id="5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4" cstate="print"/>
          <a:srcRect l="41211" t="82736" r="52930" b="1003"/>
          <a:stretch>
            <a:fillRect/>
          </a:stretch>
        </p:blipFill>
        <p:spPr bwMode="auto">
          <a:xfrm>
            <a:off x="642910" y="785794"/>
            <a:ext cx="142876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643702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Крепость-герой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 (Брестская крепость)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2090" t="83940" r="53516" b="1605"/>
          <a:stretch>
            <a:fillRect/>
          </a:stretch>
        </p:blipFill>
        <p:spPr bwMode="auto">
          <a:xfrm>
            <a:off x="714348" y="428604"/>
            <a:ext cx="1071570" cy="1714512"/>
          </a:xfrm>
          <a:prstGeom prst="rect">
            <a:avLst/>
          </a:prstGeom>
          <a:noFill/>
        </p:spPr>
      </p:pic>
      <p:pic>
        <p:nvPicPr>
          <p:cNvPr id="33794" name="Picture 2" descr="Отдых в Белару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00240"/>
            <a:ext cx="4762500" cy="3228975"/>
          </a:xfrm>
          <a:prstGeom prst="rect">
            <a:avLst/>
          </a:prstGeom>
          <a:noFill/>
        </p:spPr>
      </p:pic>
      <p:pic>
        <p:nvPicPr>
          <p:cNvPr id="33796" name="Picture 4" descr="stubb: Брестская крепость-герой. Часть I"/>
          <p:cNvPicPr>
            <a:picLocks noChangeAspect="1" noChangeArrowheads="1"/>
          </p:cNvPicPr>
          <p:nvPr/>
        </p:nvPicPr>
        <p:blipFill>
          <a:blip r:embed="rId5" cstate="print"/>
          <a:srcRect l="30937"/>
          <a:stretch>
            <a:fillRect/>
          </a:stretch>
        </p:blipFill>
        <p:spPr bwMode="auto">
          <a:xfrm>
            <a:off x="388222" y="2500306"/>
            <a:ext cx="4517134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01146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Картинки: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http://900igr.net/kartinki/istorija/Po-gorodam-gerojam/015-Gorod-geroj-Leningrad.html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http://www.wincantov.com.ua/events_dat.php?id=1http://900igr.net/kartinki/istorija/Po-gorodam-gerojam/013-Gorod-geroj-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Kiev.htmlhttp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://900igr.net/</a:t>
            </a:r>
            <a:r>
              <a:rPr lang="en-US" sz="2000" b="1" dirty="0" err="1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kartinki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istorija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/Po-</a:t>
            </a:r>
            <a:r>
              <a:rPr lang="en-US" sz="2000" b="1" dirty="0" err="1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gorodam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gerojam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/013-Gorod-geroj-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http://900igr.net/kartinki/istorija/Po-gorodam-gerojam/015-Gorod-geroj-Leningrad.html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 http://smotra.ru/users/moskawa/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 http://www.livekuban.ru/afisha/2012-9-16/other/3933 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http://newscrimea.ru/znaniya/57-gorod-geroy-kerch.html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http://vtule.ru/public/public_echo.php?id=843&amp;id_pr=0&amp;id_razdel=5&amp;page=62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http://searchmasterclass.net/raznye-master-klassy-i-podelki/551955-murmansk-gorod-moj-shirokoplechij.html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http://photoshare.ru/photo8866246.html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en-US" sz="2000" b="1" dirty="0" smtClean="0">
                <a:solidFill>
                  <a:srgbClr val="3515BB"/>
                </a:solidFill>
                <a:latin typeface="Times New Roman" pitchFamily="18" charset="0"/>
                <a:cs typeface="Times New Roman" pitchFamily="18" charset="0"/>
              </a:rPr>
              <a:t>http://krasivye-stihi.3dn.ru/load/o_vojne_voennye/stikhi_o_vojne_do_slez/23-1-0-101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8" cstate="print"/>
          <a:srcRect l="41211" t="82736" r="52930" b="1003"/>
          <a:stretch>
            <a:fillRect/>
          </a:stretch>
        </p:blipFill>
        <p:spPr bwMode="auto">
          <a:xfrm>
            <a:off x="7929586" y="357166"/>
            <a:ext cx="142876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ень победы презентация - Сетев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57167"/>
            <a:ext cx="6500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«ВЕЛИКАЯ ВОЙНА»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Была война в сороковых,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Там на смерть дрались за свободу,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то, чтоб не было невзгоды,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то, чтоб не было войны.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минах танки подрывались,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Солдаты на смерть там сражались.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 восемнадцать лет свои,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нас отдали жизнь они.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То, что случилось, не забудем,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до конца мы помнить будем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 подвиг тот в сороковых,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 тех, кого уж нет в живых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lvl="3"/>
            <a:r>
              <a:rPr lang="ru-RU" sz="2400" dirty="0"/>
              <a:t> </a:t>
            </a:r>
            <a:r>
              <a:rPr lang="ru-RU" sz="2400" dirty="0" smtClean="0"/>
              <a:t>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Ващенко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3108" y="500043"/>
            <a:ext cx="6315092" cy="142875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Звание город-герой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4546" y="1714488"/>
            <a:ext cx="6072230" cy="514351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Ленинград </a:t>
            </a:r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(Санкт-Петербург)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1945 год;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 (Волгоград) – 1945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Севастополь -1945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Одесса – 1945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Киев -1965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-1965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 (крепость-герой) -1965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Керчь – 1973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Новороссийск -1973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Минск -1974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Тула -1976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Мурманск -1985 год;</a:t>
            </a:r>
          </a:p>
          <a:p>
            <a:pPr algn="l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Смоленск -1985 год.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211" t="82736" r="52930" b="1003"/>
          <a:stretch>
            <a:fillRect/>
          </a:stretch>
        </p:blipFill>
        <p:spPr bwMode="auto">
          <a:xfrm>
            <a:off x="642910" y="785794"/>
            <a:ext cx="142876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940" r="53516" b="2207"/>
          <a:stretch>
            <a:fillRect/>
          </a:stretch>
        </p:blipFill>
        <p:spPr bwMode="auto">
          <a:xfrm>
            <a:off x="500034" y="357166"/>
            <a:ext cx="1143008" cy="1643074"/>
          </a:xfrm>
          <a:prstGeom prst="rect">
            <a:avLst/>
          </a:prstGeom>
          <a:noFill/>
        </p:spPr>
      </p:pic>
      <p:pic>
        <p:nvPicPr>
          <p:cNvPr id="20484" name="Picture 4" descr="moskawa / Смотровчане / smotr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30" y="1000108"/>
            <a:ext cx="4943470" cy="4119558"/>
          </a:xfrm>
          <a:prstGeom prst="rect">
            <a:avLst/>
          </a:prstGeom>
          <a:noFill/>
        </p:spPr>
      </p:pic>
      <p:pic>
        <p:nvPicPr>
          <p:cNvPr id="7" name="Picture 4" descr="Москва город-герой - Города России - Картинки по окружающему миру"/>
          <p:cNvPicPr>
            <a:picLocks noChangeAspect="1" noChangeArrowheads="1"/>
          </p:cNvPicPr>
          <p:nvPr/>
        </p:nvPicPr>
        <p:blipFill>
          <a:blip r:embed="rId5" cstate="print"/>
          <a:srcRect l="12369" t="39611" r="20396" b="13482"/>
          <a:stretch>
            <a:fillRect/>
          </a:stretch>
        </p:blipFill>
        <p:spPr bwMode="auto">
          <a:xfrm>
            <a:off x="428596" y="3643290"/>
            <a:ext cx="614366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286544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Ленинград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338" r="53516" b="1605"/>
          <a:stretch>
            <a:fillRect/>
          </a:stretch>
        </p:blipFill>
        <p:spPr bwMode="auto">
          <a:xfrm>
            <a:off x="500034" y="285728"/>
            <a:ext cx="1143008" cy="1785950"/>
          </a:xfrm>
          <a:prstGeom prst="rect">
            <a:avLst/>
          </a:prstGeom>
          <a:noFill/>
        </p:spPr>
      </p:pic>
      <p:pic>
        <p:nvPicPr>
          <p:cNvPr id="19458" name="Picture 2" descr="Город-герой Ленинград - Новый Год и Рождество 2007 - Репортаж photoshar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85992"/>
            <a:ext cx="6096010" cy="4572008"/>
          </a:xfrm>
          <a:prstGeom prst="rect">
            <a:avLst/>
          </a:prstGeom>
          <a:noFill/>
        </p:spPr>
      </p:pic>
      <p:pic>
        <p:nvPicPr>
          <p:cNvPr id="19460" name="Picture 4" descr="Город-герой Ленинград - Картинка 15253/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0721" y="1142984"/>
            <a:ext cx="3243279" cy="491405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 (Волгоград)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2090" t="83940" r="53223" b="2207"/>
          <a:stretch>
            <a:fillRect/>
          </a:stretch>
        </p:blipFill>
        <p:spPr bwMode="auto">
          <a:xfrm>
            <a:off x="8000992" y="357166"/>
            <a:ext cx="1143008" cy="1643074"/>
          </a:xfrm>
          <a:prstGeom prst="rect">
            <a:avLst/>
          </a:prstGeom>
          <a:noFill/>
        </p:spPr>
      </p:pic>
      <p:pic>
        <p:nvPicPr>
          <p:cNvPr id="18434" name="Picture 2" descr="Волгоград - Картинка 4143/7"/>
          <p:cNvPicPr>
            <a:picLocks noChangeAspect="1" noChangeArrowheads="1"/>
          </p:cNvPicPr>
          <p:nvPr/>
        </p:nvPicPr>
        <p:blipFill>
          <a:blip r:embed="rId4" cstate="print"/>
          <a:srcRect l="39705" t="22986" r="1701" b="10347"/>
          <a:stretch>
            <a:fillRect/>
          </a:stretch>
        </p:blipFill>
        <p:spPr bwMode="auto">
          <a:xfrm>
            <a:off x="428596" y="1493451"/>
            <a:ext cx="6286544" cy="536454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Киев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2F2F2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Город-герой Киев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338" r="53223" b="1605"/>
          <a:stretch>
            <a:fillRect/>
          </a:stretch>
        </p:blipFill>
        <p:spPr bwMode="auto">
          <a:xfrm>
            <a:off x="7929554" y="357166"/>
            <a:ext cx="1214446" cy="1785950"/>
          </a:xfrm>
          <a:prstGeom prst="rect">
            <a:avLst/>
          </a:prstGeom>
          <a:noFill/>
        </p:spPr>
      </p:pic>
      <p:pic>
        <p:nvPicPr>
          <p:cNvPr id="17419" name="Picture 11" descr="Родина-мать (Киев) - Достопримечательности - Гордость Украины - Каталог статей - Патриот Укра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30804"/>
            <a:ext cx="6715171" cy="542719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28641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Минск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t="428" r="60155"/>
          <a:stretch>
            <a:fillRect/>
          </a:stretch>
        </p:blipFill>
        <p:spPr bwMode="auto">
          <a:xfrm>
            <a:off x="6000760" y="1071546"/>
            <a:ext cx="3467077" cy="4214818"/>
          </a:xfrm>
          <a:prstGeom prst="rect">
            <a:avLst/>
          </a:prstGeom>
          <a:noFill/>
        </p:spPr>
      </p:pic>
      <p:pic>
        <p:nvPicPr>
          <p:cNvPr id="5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504" t="83338" r="53223" b="1605"/>
          <a:stretch>
            <a:fillRect/>
          </a:stretch>
        </p:blipFill>
        <p:spPr bwMode="auto">
          <a:xfrm>
            <a:off x="428596" y="357166"/>
            <a:ext cx="1285884" cy="1785950"/>
          </a:xfrm>
          <a:prstGeom prst="rect">
            <a:avLst/>
          </a:prstGeom>
          <a:noFill/>
        </p:spPr>
      </p:pic>
      <p:pic>
        <p:nvPicPr>
          <p:cNvPr id="16388" name="Picture 4" descr="Минск - город с достаточно древней историей - Картинка 16583/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71810"/>
            <a:ext cx="5721354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928670"/>
            <a:ext cx="4071966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Одесса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9 мая День Победы - Самая трагичная и трогательная дата! :: События факультета :: Факультет технологии вина, консервированных пр"/>
          <p:cNvPicPr>
            <a:picLocks noChangeAspect="1" noChangeArrowheads="1"/>
          </p:cNvPicPr>
          <p:nvPr/>
        </p:nvPicPr>
        <p:blipFill>
          <a:blip r:embed="rId3" cstate="print"/>
          <a:srcRect t="7912" r="9415"/>
          <a:stretch>
            <a:fillRect/>
          </a:stretch>
        </p:blipFill>
        <p:spPr bwMode="auto">
          <a:xfrm>
            <a:off x="428596" y="500042"/>
            <a:ext cx="4429156" cy="6000792"/>
          </a:xfrm>
          <a:prstGeom prst="rect">
            <a:avLst/>
          </a:prstGeom>
          <a:noFill/>
        </p:spPr>
      </p:pic>
      <p:pic>
        <p:nvPicPr>
          <p:cNvPr id="4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4" cstate="print"/>
          <a:srcRect l="41797" t="83338" r="53223" b="1605"/>
          <a:stretch>
            <a:fillRect/>
          </a:stretch>
        </p:blipFill>
        <p:spPr bwMode="auto">
          <a:xfrm>
            <a:off x="7000892" y="2428868"/>
            <a:ext cx="121444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итель Татьяна Писаревская Фоны для презентаций &quot;День Побе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274638"/>
            <a:ext cx="4000528" cy="17970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Севастополь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мой Минск Дом моих мыслей - часть 4"/>
          <p:cNvPicPr>
            <a:picLocks noChangeAspect="1" noChangeArrowheads="1"/>
          </p:cNvPicPr>
          <p:nvPr/>
        </p:nvPicPr>
        <p:blipFill>
          <a:blip r:embed="rId3" cstate="print"/>
          <a:srcRect l="41797" t="83338" r="53223" b="1605"/>
          <a:stretch>
            <a:fillRect/>
          </a:stretch>
        </p:blipFill>
        <p:spPr bwMode="auto">
          <a:xfrm>
            <a:off x="7000892" y="2214554"/>
            <a:ext cx="1214446" cy="1785950"/>
          </a:xfrm>
          <a:prstGeom prst="rect">
            <a:avLst/>
          </a:prstGeom>
          <a:noFill/>
        </p:spPr>
      </p:pic>
      <p:pic>
        <p:nvPicPr>
          <p:cNvPr id="31748" name="Picture 4" descr="Город герой Севастополь &quot; ОВИРы, сайт овира, овир официальный, овир официальный сайт, работа овиров, овир загранпаспорт, овир пе"/>
          <p:cNvPicPr>
            <a:picLocks noChangeAspect="1" noChangeArrowheads="1"/>
          </p:cNvPicPr>
          <p:nvPr/>
        </p:nvPicPr>
        <p:blipFill>
          <a:blip r:embed="rId4" cstate="print"/>
          <a:srcRect t="5715"/>
          <a:stretch>
            <a:fillRect/>
          </a:stretch>
        </p:blipFill>
        <p:spPr bwMode="auto">
          <a:xfrm>
            <a:off x="642910" y="571480"/>
            <a:ext cx="4429156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Города-герои Великой Отечественной войны</vt:lpstr>
      <vt:lpstr>Звание город-герой</vt:lpstr>
      <vt:lpstr>Город-герой Москва </vt:lpstr>
      <vt:lpstr> Город-герой Ленинград </vt:lpstr>
      <vt:lpstr> Город-герой Сталинград (Волгоград) </vt:lpstr>
      <vt:lpstr> Город-герой Киев </vt:lpstr>
      <vt:lpstr>Город-герой Минск </vt:lpstr>
      <vt:lpstr> Город-герой Одесса </vt:lpstr>
      <vt:lpstr> Город-герой Севастополь </vt:lpstr>
      <vt:lpstr> Город-герой Новороссийск </vt:lpstr>
      <vt:lpstr>Город-герой Керчь</vt:lpstr>
      <vt:lpstr> Город-герой Тула </vt:lpstr>
      <vt:lpstr> Город-герой Мурманск </vt:lpstr>
      <vt:lpstr> Город-герой Смоленск </vt:lpstr>
      <vt:lpstr> Крепость-герой Брест (Брестская крепость) </vt:lpstr>
      <vt:lpstr>Информационные источники:  Картинки:  1http://900igr.net/kartinki/istorija/Po-gorodam-gerojam/015-Gorod-geroj-Leningrad.html 2.http://www.wincantov.com.ua/events_dat.php?id=1http://900igr.net/kartinki/istorija/Po-gorodam-gerojam/013-Gorod-geroj- 3. Kiev.htmlhttp://900igr.net/kartinki/istorija/Po-gorodam-gerojam/013-Gorod-geroj- 4.http://900igr.net/kartinki/istorija/Po-gorodam-gerojam/015-Gorod-geroj-Leningrad.html 5. http://smotra.ru/users/moskawa/ 6. http://www.livekuban.ru/afisha/2012-9-16/other/3933  7. http://newscrimea.ru/znaniya/57-gorod-geroy-kerch.html 8.http://vtule.ru/public/public_echo.php?id=843&amp;id_pr=0&amp;id_razdel=5&amp;page=62 9. http://searchmasterclass.net/raznye-master-klassy-i-podelki/551955-murmansk-gorod-moj-shirokoplechij.html 10. http://photoshare.ru/photo8866246.html 11. Стихотворение http://krasivye-stihi.3dn.ru/load/o_vojne_voennye/stikhi_o_vojne_do_slez/23-1-0-101 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Горда-Г</dc:title>
  <dc:creator>Admin</dc:creator>
  <cp:lastModifiedBy>Admin</cp:lastModifiedBy>
  <cp:revision>18</cp:revision>
  <dcterms:created xsi:type="dcterms:W3CDTF">2015-03-12T15:22:18Z</dcterms:created>
  <dcterms:modified xsi:type="dcterms:W3CDTF">2015-04-17T18:12:00Z</dcterms:modified>
</cp:coreProperties>
</file>